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714" r:id="rId2"/>
    <p:sldMasterId id="2147483738" r:id="rId3"/>
  </p:sldMasterIdLst>
  <p:sldIdLst>
    <p:sldId id="267" r:id="rId4"/>
    <p:sldId id="256" r:id="rId5"/>
    <p:sldId id="257" r:id="rId6"/>
    <p:sldId id="258" r:id="rId7"/>
    <p:sldId id="259" r:id="rId8"/>
    <p:sldId id="260" r:id="rId9"/>
    <p:sldId id="261" r:id="rId10"/>
    <p:sldId id="263" r:id="rId11"/>
    <p:sldId id="262" r:id="rId12"/>
    <p:sldId id="265" r:id="rId13"/>
    <p:sldId id="264" r:id="rId14"/>
    <p:sldId id="266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5" d="100"/>
          <a:sy n="45" d="100"/>
        </p:scale>
        <p:origin x="78" y="5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F5D0AC7E-0CE5-4C42-B92A-A1EB16833977}" type="datetimeFigureOut">
              <a:rPr lang="es-ES" smtClean="0"/>
              <a:t>22/05/2025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A981D926-EB6B-4E8D-BF81-4BFD2A4DCE0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8029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0AC7E-0CE5-4C42-B92A-A1EB16833977}" type="datetimeFigureOut">
              <a:rPr lang="es-ES" smtClean="0"/>
              <a:t>22/05/2025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D926-EB6B-4E8D-BF81-4BFD2A4DCE0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0463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0AC7E-0CE5-4C42-B92A-A1EB16833977}" type="datetimeFigureOut">
              <a:rPr lang="es-ES" smtClean="0"/>
              <a:t>22/05/2025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D926-EB6B-4E8D-BF81-4BFD2A4DCE0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7685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F5D0AC7E-0CE5-4C42-B92A-A1EB16833977}" type="datetimeFigureOut">
              <a:rPr lang="es-ES" smtClean="0"/>
              <a:t>22/05/2025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A981D926-EB6B-4E8D-BF81-4BFD2A4DCE0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76890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0AC7E-0CE5-4C42-B92A-A1EB16833977}" type="datetimeFigureOut">
              <a:rPr lang="es-ES" smtClean="0"/>
              <a:t>22/05/2025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D926-EB6B-4E8D-BF81-4BFD2A4DCE0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56616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0AC7E-0CE5-4C42-B92A-A1EB16833977}" type="datetimeFigureOut">
              <a:rPr lang="es-ES" smtClean="0"/>
              <a:t>22/05/2025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D926-EB6B-4E8D-BF81-4BFD2A4DCE0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47467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0AC7E-0CE5-4C42-B92A-A1EB16833977}" type="datetimeFigureOut">
              <a:rPr lang="es-ES" smtClean="0"/>
              <a:t>22/05/2025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D926-EB6B-4E8D-BF81-4BFD2A4DCE0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99227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0AC7E-0CE5-4C42-B92A-A1EB16833977}" type="datetimeFigureOut">
              <a:rPr lang="es-ES" smtClean="0"/>
              <a:t>22/05/2025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D926-EB6B-4E8D-BF81-4BFD2A4DCE0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94973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0AC7E-0CE5-4C42-B92A-A1EB16833977}" type="datetimeFigureOut">
              <a:rPr lang="es-ES" smtClean="0"/>
              <a:t>22/05/2025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D926-EB6B-4E8D-BF81-4BFD2A4DCE0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9664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0AC7E-0CE5-4C42-B92A-A1EB16833977}" type="datetimeFigureOut">
              <a:rPr lang="es-ES" smtClean="0"/>
              <a:t>22/05/2025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D926-EB6B-4E8D-BF81-4BFD2A4DCE0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17792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0AC7E-0CE5-4C42-B92A-A1EB16833977}" type="datetimeFigureOut">
              <a:rPr lang="es-ES" smtClean="0"/>
              <a:t>22/05/2025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A981D926-EB6B-4E8D-BF81-4BFD2A4DCE0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0772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0AC7E-0CE5-4C42-B92A-A1EB16833977}" type="datetimeFigureOut">
              <a:rPr lang="es-ES" smtClean="0"/>
              <a:t>22/05/2025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D926-EB6B-4E8D-BF81-4BFD2A4DCE0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20063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F5D0AC7E-0CE5-4C42-B92A-A1EB16833977}" type="datetimeFigureOut">
              <a:rPr lang="es-ES" smtClean="0"/>
              <a:t>22/05/2025</a:t>
            </a:fld>
            <a:endParaRPr lang="es-E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s-E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A981D926-EB6B-4E8D-BF81-4BFD2A4DCE0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93267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0AC7E-0CE5-4C42-B92A-A1EB16833977}" type="datetimeFigureOut">
              <a:rPr lang="es-ES" smtClean="0"/>
              <a:t>22/05/2025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D926-EB6B-4E8D-BF81-4BFD2A4DCE0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1265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0AC7E-0CE5-4C42-B92A-A1EB16833977}" type="datetimeFigureOut">
              <a:rPr lang="es-ES" smtClean="0"/>
              <a:t>22/05/2025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D926-EB6B-4E8D-BF81-4BFD2A4DCE0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97056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F5D0AC7E-0CE5-4C42-B92A-A1EB16833977}" type="datetimeFigureOut">
              <a:rPr lang="es-ES" smtClean="0"/>
              <a:t>22/05/2025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A981D926-EB6B-4E8D-BF81-4BFD2A4DCE0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4250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0AC7E-0CE5-4C42-B92A-A1EB16833977}" type="datetimeFigureOut">
              <a:rPr lang="es-ES" smtClean="0"/>
              <a:t>22/05/2025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D926-EB6B-4E8D-BF81-4BFD2A4DCE0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20819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0AC7E-0CE5-4C42-B92A-A1EB16833977}" type="datetimeFigureOut">
              <a:rPr lang="es-ES" smtClean="0"/>
              <a:t>22/05/2025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D926-EB6B-4E8D-BF81-4BFD2A4DCE0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1149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0AC7E-0CE5-4C42-B92A-A1EB16833977}" type="datetimeFigureOut">
              <a:rPr lang="es-ES" smtClean="0"/>
              <a:t>22/05/2025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D926-EB6B-4E8D-BF81-4BFD2A4DCE0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7638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0AC7E-0CE5-4C42-B92A-A1EB16833977}" type="datetimeFigureOut">
              <a:rPr lang="es-ES" smtClean="0"/>
              <a:t>22/05/2025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D926-EB6B-4E8D-BF81-4BFD2A4DCE0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05447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0AC7E-0CE5-4C42-B92A-A1EB16833977}" type="datetimeFigureOut">
              <a:rPr lang="es-ES" smtClean="0"/>
              <a:t>22/05/2025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D926-EB6B-4E8D-BF81-4BFD2A4DCE0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06686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0AC7E-0CE5-4C42-B92A-A1EB16833977}" type="datetimeFigureOut">
              <a:rPr lang="es-ES" smtClean="0"/>
              <a:t>22/05/2025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D926-EB6B-4E8D-BF81-4BFD2A4DCE0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0029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0AC7E-0CE5-4C42-B92A-A1EB16833977}" type="datetimeFigureOut">
              <a:rPr lang="es-ES" smtClean="0"/>
              <a:t>22/05/2025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D926-EB6B-4E8D-BF81-4BFD2A4DCE0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39448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0AC7E-0CE5-4C42-B92A-A1EB16833977}" type="datetimeFigureOut">
              <a:rPr lang="es-ES" smtClean="0"/>
              <a:t>22/05/2025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A981D926-EB6B-4E8D-BF81-4BFD2A4DCE0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65108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F5D0AC7E-0CE5-4C42-B92A-A1EB16833977}" type="datetimeFigureOut">
              <a:rPr lang="es-ES" smtClean="0"/>
              <a:t>22/05/2025</a:t>
            </a:fld>
            <a:endParaRPr lang="es-E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s-E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A981D926-EB6B-4E8D-BF81-4BFD2A4DCE0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42711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0AC7E-0CE5-4C42-B92A-A1EB16833977}" type="datetimeFigureOut">
              <a:rPr lang="es-ES" smtClean="0"/>
              <a:t>22/05/2025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D926-EB6B-4E8D-BF81-4BFD2A4DCE0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17642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0AC7E-0CE5-4C42-B92A-A1EB16833977}" type="datetimeFigureOut">
              <a:rPr lang="es-ES" smtClean="0"/>
              <a:t>22/05/2025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D926-EB6B-4E8D-BF81-4BFD2A4DCE0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8307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0AC7E-0CE5-4C42-B92A-A1EB16833977}" type="datetimeFigureOut">
              <a:rPr lang="es-ES" smtClean="0"/>
              <a:t>22/05/2025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D926-EB6B-4E8D-BF81-4BFD2A4DCE0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0437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0AC7E-0CE5-4C42-B92A-A1EB16833977}" type="datetimeFigureOut">
              <a:rPr lang="es-ES" smtClean="0"/>
              <a:t>22/05/2025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D926-EB6B-4E8D-BF81-4BFD2A4DCE0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4978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0AC7E-0CE5-4C42-B92A-A1EB16833977}" type="datetimeFigureOut">
              <a:rPr lang="es-ES" smtClean="0"/>
              <a:t>22/05/2025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D926-EB6B-4E8D-BF81-4BFD2A4DCE0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7665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0AC7E-0CE5-4C42-B92A-A1EB16833977}" type="datetimeFigureOut">
              <a:rPr lang="es-ES" smtClean="0"/>
              <a:t>22/05/2025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D926-EB6B-4E8D-BF81-4BFD2A4DCE0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1862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0AC7E-0CE5-4C42-B92A-A1EB16833977}" type="datetimeFigureOut">
              <a:rPr lang="es-ES" smtClean="0"/>
              <a:t>22/05/2025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A981D926-EB6B-4E8D-BF81-4BFD2A4DCE0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7988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F5D0AC7E-0CE5-4C42-B92A-A1EB16833977}" type="datetimeFigureOut">
              <a:rPr lang="es-ES" smtClean="0"/>
              <a:t>22/05/2025</a:t>
            </a:fld>
            <a:endParaRPr lang="es-E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s-E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A981D926-EB6B-4E8D-BF81-4BFD2A4DCE0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034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F5D0AC7E-0CE5-4C42-B92A-A1EB16833977}" type="datetimeFigureOut">
              <a:rPr lang="es-ES" smtClean="0"/>
              <a:t>22/05/2025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A981D926-EB6B-4E8D-BF81-4BFD2A4DCE0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0093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F5D0AC7E-0CE5-4C42-B92A-A1EB16833977}" type="datetimeFigureOut">
              <a:rPr lang="es-ES" smtClean="0"/>
              <a:t>22/05/2025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A981D926-EB6B-4E8D-BF81-4BFD2A4DCE0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4050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F5D0AC7E-0CE5-4C42-B92A-A1EB16833977}" type="datetimeFigureOut">
              <a:rPr lang="es-ES" smtClean="0"/>
              <a:t>22/05/2025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A981D926-EB6B-4E8D-BF81-4BFD2A4DCE0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5008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75E218-2BD2-681B-DB41-43EAA564E1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5352748"/>
          </a:xfrm>
        </p:spPr>
        <p:txBody>
          <a:bodyPr/>
          <a:lstStyle/>
          <a:p>
            <a:pPr algn="ctr"/>
            <a:r>
              <a:rPr lang="es-ES" sz="8000" dirty="0"/>
              <a:t>Celebración de los 25 años de la fundación de la escuela infantil “María Ràfols” de Tiémélékro-Costa de Marfil</a:t>
            </a:r>
          </a:p>
        </p:txBody>
      </p:sp>
    </p:spTree>
    <p:extLst>
      <p:ext uri="{BB962C8B-B14F-4D97-AF65-F5344CB8AC3E}">
        <p14:creationId xmlns:p14="http://schemas.microsoft.com/office/powerpoint/2010/main" val="3323301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>
            <a:extLst>
              <a:ext uri="{FF2B5EF4-FFF2-40B4-BE49-F238E27FC236}">
                <a16:creationId xmlns:a16="http://schemas.microsoft.com/office/drawing/2014/main" id="{3DEED6D8-0BAA-83B1-D6D7-1514B3C564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18D80184-CDC2-6EF7-5388-131F4F8980F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575" y="0"/>
            <a:ext cx="5051425" cy="3787775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9C1F421-EBB5-EF3A-C20D-831D583182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028" y="2951389"/>
            <a:ext cx="5208814" cy="390661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54CA56C-95E0-F43D-54AE-F868125AD4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410"/>
            <a:ext cx="7141028" cy="535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6964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4937CA3-B8F4-CFD4-42ED-5C53921C705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468" y="0"/>
            <a:ext cx="5199063" cy="6932613"/>
          </a:xfrm>
        </p:spPr>
      </p:pic>
    </p:spTree>
    <p:extLst>
      <p:ext uri="{BB962C8B-B14F-4D97-AF65-F5344CB8AC3E}">
        <p14:creationId xmlns:p14="http://schemas.microsoft.com/office/powerpoint/2010/main" val="572715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C7AE6C2D-E495-940B-440E-CA8C7A68D52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1"/>
          <a:stretch/>
        </p:blipFill>
        <p:spPr>
          <a:xfrm>
            <a:off x="300037" y="0"/>
            <a:ext cx="11591925" cy="6858000"/>
          </a:xfrm>
        </p:spPr>
      </p:pic>
    </p:spTree>
    <p:extLst>
      <p:ext uri="{BB962C8B-B14F-4D97-AF65-F5344CB8AC3E}">
        <p14:creationId xmlns:p14="http://schemas.microsoft.com/office/powerpoint/2010/main" val="2637935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2361C2A-BC22-0F3D-EDEB-AD8598839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63" y="0"/>
            <a:ext cx="101454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69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FC7021EC-6068-E377-709A-944F1617338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03925" cy="4502150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D1A10F7-5E80-189E-B8C4-12D12C79C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321" y="2216491"/>
            <a:ext cx="6188680" cy="464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090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C194FF78-493B-F190-EDCC-E111FF1E0CB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713"/>
          <a:stretch/>
        </p:blipFill>
        <p:spPr>
          <a:xfrm>
            <a:off x="1262062" y="-392113"/>
            <a:ext cx="9667875" cy="7250113"/>
          </a:xfrm>
        </p:spPr>
      </p:pic>
    </p:spTree>
    <p:extLst>
      <p:ext uri="{BB962C8B-B14F-4D97-AF65-F5344CB8AC3E}">
        <p14:creationId xmlns:p14="http://schemas.microsoft.com/office/powerpoint/2010/main" val="2941459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FB3F0831-7E39-913D-2F2B-85E824118FF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02313" cy="4351338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6DF03E4-C837-B6F0-9957-79D55AEC45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784" y="2065338"/>
            <a:ext cx="6390216" cy="479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323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ítulo 8">
            <a:extLst>
              <a:ext uri="{FF2B5EF4-FFF2-40B4-BE49-F238E27FC236}">
                <a16:creationId xmlns:a16="http://schemas.microsoft.com/office/drawing/2014/main" id="{01C8351C-2AE6-0AA2-3C5F-078C668D33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01DC23B-1193-5FFE-4A83-CE881C6D9A8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9725"/>
            <a:ext cx="7048500" cy="5286375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1824E9E-4CFE-5DBA-C720-D5510B407B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219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8E257AF-597A-2A22-7E55-F43B9C316FE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4572000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2FFA5F1-0987-B75A-C0C6-625C0AA39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1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980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7517026-02B2-1B71-0778-3CDD733544A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9088" cy="6907213"/>
          </a:xfrm>
        </p:spPr>
      </p:pic>
    </p:spTree>
    <p:extLst>
      <p:ext uri="{BB962C8B-B14F-4D97-AF65-F5344CB8AC3E}">
        <p14:creationId xmlns:p14="http://schemas.microsoft.com/office/powerpoint/2010/main" val="3509877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C143B76D-9EA0-BE9C-D2AC-038B6E7CD9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3417022E-E3B8-9BB1-8254-1CFAFEF25766}"/>
              </a:ext>
            </a:extLst>
          </p:cNvPr>
          <p:cNvSpPr txBox="1"/>
          <p:nvPr/>
        </p:nvSpPr>
        <p:spPr>
          <a:xfrm>
            <a:off x="3049361" y="3244334"/>
            <a:ext cx="6098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https://youtu.be/5oxaOk5VW_0?si=UyVjoltbqNrSO2wi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64516DD-E91E-62FC-1FB8-E4D660443A77}"/>
              </a:ext>
            </a:extLst>
          </p:cNvPr>
          <p:cNvSpPr txBox="1"/>
          <p:nvPr/>
        </p:nvSpPr>
        <p:spPr>
          <a:xfrm>
            <a:off x="3049361" y="3244334"/>
            <a:ext cx="6098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https://youtu.be/5oxaOk5VW_0?si=UyVjoltbqNrSO2wi</a:t>
            </a:r>
          </a:p>
        </p:txBody>
      </p:sp>
    </p:spTree>
    <p:extLst>
      <p:ext uri="{BB962C8B-B14F-4D97-AF65-F5344CB8AC3E}">
        <p14:creationId xmlns:p14="http://schemas.microsoft.com/office/powerpoint/2010/main" val="562620448"/>
      </p:ext>
    </p:extLst>
  </p:cSld>
  <p:clrMapOvr>
    <a:masterClrMapping/>
  </p:clrMapOvr>
</p:sld>
</file>

<file path=ppt/theme/theme1.xml><?xml version="1.0" encoding="utf-8"?>
<a:theme xmlns:a="http://schemas.openxmlformats.org/drawingml/2006/main" name="Metropolitano">
  <a:themeElements>
    <a:clrScheme name="Metropolitano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1_Metropolitano">
  <a:themeElements>
    <a:clrScheme name="Metropolitano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3.xml><?xml version="1.0" encoding="utf-8"?>
<a:theme xmlns:a="http://schemas.openxmlformats.org/drawingml/2006/main" name="2_Metropolitano">
  <a:themeElements>
    <a:clrScheme name="Metropolitano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TM03457491[[fn=Metropolitano]]</Template>
  <TotalTime>23</TotalTime>
  <Words>46</Words>
  <Application>Microsoft Office PowerPoint</Application>
  <PresentationFormat>Panorámica</PresentationFormat>
  <Paragraphs>3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12</vt:i4>
      </vt:variant>
    </vt:vector>
  </HeadingPairs>
  <TitlesOfParts>
    <vt:vector size="17" baseType="lpstr">
      <vt:lpstr>Arial</vt:lpstr>
      <vt:lpstr>Calibri Light</vt:lpstr>
      <vt:lpstr>Metropolitano</vt:lpstr>
      <vt:lpstr>1_Metropolitano</vt:lpstr>
      <vt:lpstr>2_Metropolitano</vt:lpstr>
      <vt:lpstr>Celebración de los 25 años de la fundación de la escuela infantil “María Ràfols” de Tiémélékro-Costa de Marfil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PC</dc:creator>
  <cp:lastModifiedBy>SEC-AUX-2</cp:lastModifiedBy>
  <cp:revision>3</cp:revision>
  <dcterms:created xsi:type="dcterms:W3CDTF">2025-05-21T07:54:11Z</dcterms:created>
  <dcterms:modified xsi:type="dcterms:W3CDTF">2025-05-22T15:28:37Z</dcterms:modified>
</cp:coreProperties>
</file>